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2AAA7B-FFB4-49D4-BDA3-97D267859E78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75F83B-967F-41F8-A9F8-652133A6993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General Knowledge Questions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SCIENCE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1. What </a:t>
            </a:r>
            <a:r>
              <a:rPr lang="en-US" dirty="0">
                <a:solidFill>
                  <a:srgbClr val="7030A0"/>
                </a:solidFill>
              </a:rPr>
              <a:t>does your heart pump?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blood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2. Which </a:t>
            </a:r>
            <a:r>
              <a:rPr lang="en-US" dirty="0">
                <a:solidFill>
                  <a:srgbClr val="7030A0"/>
                </a:solidFill>
              </a:rPr>
              <a:t>is the nearest star?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The sun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3. Which </a:t>
            </a:r>
            <a:r>
              <a:rPr lang="en-US" dirty="0">
                <a:solidFill>
                  <a:srgbClr val="7030A0"/>
                </a:solidFill>
              </a:rPr>
              <a:t>is heavier, gold or silver?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gold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4. How </a:t>
            </a:r>
            <a:r>
              <a:rPr lang="en-US" dirty="0">
                <a:solidFill>
                  <a:srgbClr val="7030A0"/>
                </a:solidFill>
              </a:rPr>
              <a:t>many sides does a triangle have?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three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5. What </a:t>
            </a:r>
            <a:r>
              <a:rPr lang="en-US" dirty="0">
                <a:solidFill>
                  <a:srgbClr val="7030A0"/>
                </a:solidFill>
              </a:rPr>
              <a:t>is H2O?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water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6. How </a:t>
            </a:r>
            <a:r>
              <a:rPr lang="en-US" dirty="0">
                <a:solidFill>
                  <a:srgbClr val="7030A0"/>
                </a:solidFill>
              </a:rPr>
              <a:t>many legs does a butterfly have? 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six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48400" y="1524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2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GEOGRAPHY</a:t>
            </a:r>
          </a:p>
          <a:p>
            <a:pPr marL="514350" lvl="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Which </a:t>
            </a:r>
            <a:r>
              <a:rPr lang="en-US" dirty="0">
                <a:solidFill>
                  <a:srgbClr val="7030A0"/>
                </a:solidFill>
              </a:rPr>
              <a:t>is bigger, a lake or an ocean?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ocean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2. Which </a:t>
            </a:r>
            <a:r>
              <a:rPr lang="en-US" dirty="0">
                <a:solidFill>
                  <a:srgbClr val="7030A0"/>
                </a:solidFill>
              </a:rPr>
              <a:t>country has the most people?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China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3. What </a:t>
            </a:r>
            <a:r>
              <a:rPr lang="en-US" dirty="0">
                <a:solidFill>
                  <a:srgbClr val="7030A0"/>
                </a:solidFill>
              </a:rPr>
              <a:t>is the capital city of the US?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Washington D.C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rgbClr val="7030A0"/>
                </a:solidFill>
              </a:rPr>
              <a:t>. What </a:t>
            </a:r>
            <a:r>
              <a:rPr lang="en-US" dirty="0">
                <a:solidFill>
                  <a:srgbClr val="7030A0"/>
                </a:solidFill>
              </a:rPr>
              <a:t>is the biggest state in the U.S.A.?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Alaska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5. Which </a:t>
            </a:r>
            <a:r>
              <a:rPr lang="en-US" dirty="0">
                <a:solidFill>
                  <a:srgbClr val="7030A0"/>
                </a:solidFill>
              </a:rPr>
              <a:t>country has the biggest land area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Russia  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6. In </a:t>
            </a:r>
            <a:r>
              <a:rPr lang="en-US" dirty="0">
                <a:solidFill>
                  <a:srgbClr val="7030A0"/>
                </a:solidFill>
              </a:rPr>
              <a:t>which ocean is Hawaii?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The Pacific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248400" y="1524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4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SPORTS</a:t>
            </a:r>
          </a:p>
          <a:p>
            <a:pPr marL="514350" lvl="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In </a:t>
            </a:r>
            <a:r>
              <a:rPr lang="en-US" dirty="0">
                <a:solidFill>
                  <a:srgbClr val="7030A0"/>
                </a:solidFill>
              </a:rPr>
              <a:t>which country were the 2008 Olympic Games held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China  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2. What </a:t>
            </a:r>
            <a:r>
              <a:rPr lang="en-US" dirty="0">
                <a:solidFill>
                  <a:srgbClr val="7030A0"/>
                </a:solidFill>
              </a:rPr>
              <a:t>country does the football player </a:t>
            </a:r>
            <a:r>
              <a:rPr lang="en-US" dirty="0" err="1">
                <a:solidFill>
                  <a:srgbClr val="7030A0"/>
                </a:solidFill>
              </a:rPr>
              <a:t>Romario</a:t>
            </a:r>
            <a:r>
              <a:rPr lang="en-US" dirty="0">
                <a:solidFill>
                  <a:srgbClr val="7030A0"/>
                </a:solidFill>
              </a:rPr>
              <a:t> come from?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Brazil 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3. What </a:t>
            </a:r>
            <a:r>
              <a:rPr lang="en-US" dirty="0">
                <a:solidFill>
                  <a:srgbClr val="7030A0"/>
                </a:solidFill>
              </a:rPr>
              <a:t>is the most popular indoor sport in the U.S.A</a:t>
            </a:r>
            <a:r>
              <a:rPr lang="en-US" dirty="0" smtClean="0">
                <a:solidFill>
                  <a:srgbClr val="7030A0"/>
                </a:solidFill>
              </a:rPr>
              <a:t>.?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Basketball </a:t>
            </a:r>
            <a:endParaRPr lang="en-US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4. In </a:t>
            </a:r>
            <a:r>
              <a:rPr lang="en-US" dirty="0">
                <a:solidFill>
                  <a:srgbClr val="7030A0"/>
                </a:solidFill>
              </a:rPr>
              <a:t>which sport was Muhammad Ali the world champion? </a:t>
            </a: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Boxing 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Which famous golf player's mother comes from Thailand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Tiger Woods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48400" y="1524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1. What </a:t>
            </a:r>
            <a:r>
              <a:rPr lang="en-US" dirty="0">
                <a:solidFill>
                  <a:srgbClr val="7030A0"/>
                </a:solidFill>
              </a:rPr>
              <a:t>is the most common Element on Earth ? </a:t>
            </a:r>
          </a:p>
          <a:p>
            <a:r>
              <a:rPr lang="en-US" dirty="0">
                <a:solidFill>
                  <a:srgbClr val="7030A0"/>
                </a:solidFill>
              </a:rPr>
              <a:t>Hydro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2. How many miles high is Mount Everest ?</a:t>
            </a:r>
          </a:p>
          <a:p>
            <a:r>
              <a:rPr lang="en-US" dirty="0">
                <a:solidFill>
                  <a:srgbClr val="7030A0"/>
                </a:solidFill>
              </a:rPr>
              <a:t>8.846 miles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3. If I take 2 apples out of a basket containing 6 apples how many apples do I have? </a:t>
            </a:r>
          </a:p>
          <a:p>
            <a:r>
              <a:rPr lang="en-US" dirty="0">
                <a:solidFill>
                  <a:srgbClr val="7030A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4. A woman has 5 Potatoes to feed 3 children how can she give them equal portions without fractions? </a:t>
            </a:r>
          </a:p>
          <a:p>
            <a:r>
              <a:rPr lang="en-US" dirty="0">
                <a:solidFill>
                  <a:srgbClr val="7030A0"/>
                </a:solidFill>
              </a:rPr>
              <a:t>mashed potato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7030A0"/>
                </a:solidFill>
              </a:rPr>
              <a:t>5. 24 divided by 6 + 9 = ? </a:t>
            </a:r>
          </a:p>
          <a:p>
            <a:r>
              <a:rPr lang="en-US" dirty="0">
                <a:solidFill>
                  <a:srgbClr val="7030A0"/>
                </a:solidFill>
              </a:rPr>
              <a:t>13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248400" y="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1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0" lv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6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>
                <a:solidFill>
                  <a:srgbClr val="7030A0"/>
                </a:solidFill>
              </a:rPr>
              <a:t> Which are the worlds 3 most spoken Languages? </a:t>
            </a:r>
          </a:p>
          <a:p>
            <a:r>
              <a:rPr lang="en-US" dirty="0">
                <a:solidFill>
                  <a:srgbClr val="7030A0"/>
                </a:solidFill>
              </a:rPr>
              <a:t>Chinese (</a:t>
            </a:r>
            <a:r>
              <a:rPr lang="en-US" dirty="0" err="1">
                <a:solidFill>
                  <a:srgbClr val="7030A0"/>
                </a:solidFill>
              </a:rPr>
              <a:t>Manderin</a:t>
            </a:r>
            <a:r>
              <a:rPr lang="en-US" dirty="0">
                <a:solidFill>
                  <a:srgbClr val="7030A0"/>
                </a:solidFill>
              </a:rPr>
              <a:t>), English, </a:t>
            </a:r>
            <a:r>
              <a:rPr lang="en-US" dirty="0" smtClean="0">
                <a:solidFill>
                  <a:srgbClr val="7030A0"/>
                </a:solidFill>
              </a:rPr>
              <a:t>Hindustani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7. </a:t>
            </a:r>
            <a:r>
              <a:rPr lang="en-US" dirty="0">
                <a:solidFill>
                  <a:srgbClr val="7030A0"/>
                </a:solidFill>
              </a:rPr>
              <a:t>What year did the Vietnam war end 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1975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8. </a:t>
            </a:r>
            <a:r>
              <a:rPr lang="en-US" dirty="0">
                <a:solidFill>
                  <a:srgbClr val="7030A0"/>
                </a:solidFill>
              </a:rPr>
              <a:t>What is the Chemical Symbol for Iron?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Fe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9. </a:t>
            </a:r>
            <a:r>
              <a:rPr lang="en-US" dirty="0">
                <a:solidFill>
                  <a:srgbClr val="7030A0"/>
                </a:solidFill>
              </a:rPr>
              <a:t>How many sides does an Octagon have?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8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10. </a:t>
            </a:r>
            <a:r>
              <a:rPr lang="en-US" dirty="0">
                <a:solidFill>
                  <a:srgbClr val="7030A0"/>
                </a:solidFill>
              </a:rPr>
              <a:t>What are the 5 senses in the human body ?</a:t>
            </a:r>
          </a:p>
          <a:p>
            <a:r>
              <a:rPr lang="en-US" dirty="0">
                <a:solidFill>
                  <a:srgbClr val="7030A0"/>
                </a:solidFill>
              </a:rPr>
              <a:t>Touch, smell, taste, sight, hearing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48400" y="1524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INTERMEDIATE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rol 2"/>
          <p:cNvSpPr>
            <a:spLocks noChangeArrowheads="1" noChangeShapeType="1"/>
          </p:cNvSpPr>
          <p:nvPr/>
        </p:nvSpPr>
        <p:spPr bwMode="auto">
          <a:xfrm>
            <a:off x="1428750" y="30178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rol 3"/>
          <p:cNvSpPr>
            <a:spLocks noChangeArrowheads="1" noChangeShapeType="1"/>
          </p:cNvSpPr>
          <p:nvPr/>
        </p:nvSpPr>
        <p:spPr bwMode="auto">
          <a:xfrm>
            <a:off x="1428750" y="30178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rol 4"/>
          <p:cNvSpPr>
            <a:spLocks noChangeArrowheads="1" noChangeShapeType="1"/>
          </p:cNvSpPr>
          <p:nvPr/>
        </p:nvSpPr>
        <p:spPr bwMode="auto">
          <a:xfrm>
            <a:off x="1428750" y="30178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rol 5"/>
          <p:cNvSpPr>
            <a:spLocks noChangeArrowheads="1" noChangeShapeType="1"/>
          </p:cNvSpPr>
          <p:nvPr/>
        </p:nvSpPr>
        <p:spPr bwMode="auto">
          <a:xfrm>
            <a:off x="1428750" y="30178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ontrol 6"/>
          <p:cNvSpPr>
            <a:spLocks noChangeArrowheads="1" noChangeShapeType="1"/>
          </p:cNvSpPr>
          <p:nvPr/>
        </p:nvSpPr>
        <p:spPr bwMode="auto">
          <a:xfrm>
            <a:off x="1428750" y="30178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SCIENCE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smtClean="0">
                <a:solidFill>
                  <a:srgbClr val="7030A0"/>
                </a:solidFill>
              </a:rPr>
              <a:t>Blood </a:t>
            </a:r>
            <a:r>
              <a:rPr lang="en-US" sz="2800" dirty="0">
                <a:solidFill>
                  <a:srgbClr val="7030A0"/>
                </a:solidFill>
              </a:rPr>
              <a:t>is filtered by which pair of organs?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7030A0"/>
                </a:solidFill>
              </a:rPr>
              <a:t>kidneys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 smtClean="0">
                <a:solidFill>
                  <a:srgbClr val="7030A0"/>
                </a:solidFill>
              </a:rPr>
              <a:t>2. Which </a:t>
            </a:r>
            <a:r>
              <a:rPr lang="en-US" sz="2800" dirty="0">
                <a:solidFill>
                  <a:srgbClr val="7030A0"/>
                </a:solidFill>
              </a:rPr>
              <a:t>planet is the fifth from the sun</a:t>
            </a:r>
            <a:r>
              <a:rPr lang="en-US" sz="2800" dirty="0" smtClean="0">
                <a:solidFill>
                  <a:srgbClr val="7030A0"/>
                </a:solidFill>
              </a:rPr>
              <a:t>? </a:t>
            </a:r>
            <a:endParaRPr lang="en-US" sz="2800" dirty="0">
              <a:solidFill>
                <a:srgbClr val="7030A0"/>
              </a:solidFill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7030A0"/>
                </a:solidFill>
              </a:rPr>
              <a:t>Jupiter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 smtClean="0">
                <a:solidFill>
                  <a:srgbClr val="7030A0"/>
                </a:solidFill>
              </a:rPr>
              <a:t>3. Who </a:t>
            </a:r>
            <a:r>
              <a:rPr lang="en-US" sz="2800" dirty="0">
                <a:solidFill>
                  <a:srgbClr val="7030A0"/>
                </a:solidFill>
              </a:rPr>
              <a:t>developed the theory of relativity</a:t>
            </a:r>
            <a:r>
              <a:rPr lang="en-US" sz="2800" dirty="0" smtClean="0">
                <a:solidFill>
                  <a:srgbClr val="7030A0"/>
                </a:solidFill>
              </a:rPr>
              <a:t>? </a:t>
            </a:r>
            <a:endParaRPr lang="en-US" sz="2800" dirty="0">
              <a:solidFill>
                <a:srgbClr val="7030A0"/>
              </a:solidFill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7030A0"/>
                </a:solidFill>
              </a:rPr>
              <a:t>Albert Einstein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 smtClean="0">
                <a:solidFill>
                  <a:srgbClr val="7030A0"/>
                </a:solidFill>
              </a:rPr>
              <a:t>4. Which </a:t>
            </a:r>
            <a:r>
              <a:rPr lang="en-US" sz="2800" dirty="0">
                <a:solidFill>
                  <a:srgbClr val="7030A0"/>
                </a:solidFill>
              </a:rPr>
              <a:t>chemical element is represented by the symbol N</a:t>
            </a:r>
            <a:r>
              <a:rPr lang="en-US" sz="2800" dirty="0" smtClean="0">
                <a:solidFill>
                  <a:srgbClr val="7030A0"/>
                </a:solidFill>
              </a:rPr>
              <a:t>? </a:t>
            </a:r>
            <a:endParaRPr lang="en-US" sz="2800" dirty="0">
              <a:solidFill>
                <a:srgbClr val="7030A0"/>
              </a:solidFill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7030A0"/>
                </a:solidFill>
              </a:rPr>
              <a:t>Nitrogen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 smtClean="0">
                <a:solidFill>
                  <a:srgbClr val="7030A0"/>
                </a:solidFill>
              </a:rPr>
              <a:t>5. Which </a:t>
            </a:r>
            <a:r>
              <a:rPr lang="en-US" sz="2800" dirty="0">
                <a:solidFill>
                  <a:srgbClr val="7030A0"/>
                </a:solidFill>
              </a:rPr>
              <a:t>travel faster, light or sound waves</a:t>
            </a:r>
            <a:r>
              <a:rPr lang="en-US" sz="2800" dirty="0" smtClean="0">
                <a:solidFill>
                  <a:srgbClr val="7030A0"/>
                </a:solidFill>
              </a:rPr>
              <a:t>? </a:t>
            </a:r>
            <a:endParaRPr lang="en-US" sz="2800" dirty="0">
              <a:solidFill>
                <a:srgbClr val="7030A0"/>
              </a:solidFill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7030A0"/>
                </a:solidFill>
              </a:rPr>
              <a:t>Light waves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1524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2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GEOGRAPHY</a:t>
            </a:r>
          </a:p>
          <a:p>
            <a:pPr marL="514350" lvl="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In </a:t>
            </a:r>
            <a:r>
              <a:rPr lang="en-US" dirty="0">
                <a:solidFill>
                  <a:srgbClr val="0070C0"/>
                </a:solidFill>
              </a:rPr>
              <a:t>which country is Mount Everest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Nepal  </a:t>
            </a:r>
            <a:endParaRPr lang="en-US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2. Which </a:t>
            </a:r>
            <a:r>
              <a:rPr lang="en-US" dirty="0">
                <a:solidFill>
                  <a:srgbClr val="0070C0"/>
                </a:solidFill>
              </a:rPr>
              <a:t>continent has the biggest population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sia </a:t>
            </a:r>
            <a:endParaRPr lang="en-US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3. What </a:t>
            </a:r>
            <a:r>
              <a:rPr lang="en-US" dirty="0">
                <a:solidFill>
                  <a:srgbClr val="0070C0"/>
                </a:solidFill>
              </a:rPr>
              <a:t>is the capital city of New Zealand? </a:t>
            </a: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Wellington</a:t>
            </a:r>
            <a:endParaRPr lang="en-US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4. On </a:t>
            </a:r>
            <a:r>
              <a:rPr lang="en-US" dirty="0">
                <a:solidFill>
                  <a:srgbClr val="0070C0"/>
                </a:solidFill>
              </a:rPr>
              <a:t>which continent is the Sahara desert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Africa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5. Name </a:t>
            </a:r>
            <a:r>
              <a:rPr lang="en-US" dirty="0">
                <a:solidFill>
                  <a:srgbClr val="0070C0"/>
                </a:solidFill>
              </a:rPr>
              <a:t>the two longest rivers in the </a:t>
            </a:r>
            <a:r>
              <a:rPr lang="en-US" dirty="0" smtClean="0">
                <a:solidFill>
                  <a:srgbClr val="0070C0"/>
                </a:solidFill>
              </a:rPr>
              <a:t>world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Amazon/Nile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48400" y="1524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4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SPORTS</a:t>
            </a:r>
          </a:p>
          <a:p>
            <a:pPr marL="514350" lvl="0" indent="-514350"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is longest running race in the Olympic Games called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marathon</a:t>
            </a:r>
          </a:p>
          <a:p>
            <a:pPr marL="514350" lvl="0" indent="-514350">
              <a:buAutoNum type="arabicPeriod" startAt="2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won the 2003 British Open golf tournament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Ben Curtis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3.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nationality is the tennis player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Lleyton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Hewitt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Australian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which sport can you throw a 'curve ball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'?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Baseball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 startAt="5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Which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team won the 2003 Formula One car racing championship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Ferrari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48400" y="13855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09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MUSIC</a:t>
            </a:r>
          </a:p>
          <a:p>
            <a:pPr marL="514350" lvl="0" indent="-514350"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pop singer married British movie director Guy Ritchie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Madonna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0" indent="-514350">
              <a:buAutoNum type="arabicPeriod" startAt="2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rock group did George Harrison belong 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Beatles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0" indent="-514350">
              <a:buAutoNum type="arabicPeriod" startAt="3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classical composer became deaf near the end of his life?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Beethoven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0" indent="-514350">
              <a:buAutoNum type="arabicPeriod" startAt="4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many strings does a bass guitar usually have?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Four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eriod" startAt="5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country did reggae music originate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Jamaica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638800" y="228600"/>
            <a:ext cx="1524000" cy="685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Mr. 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3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535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General Knowledge Questions</vt:lpstr>
      <vt:lpstr>PowerPoint Presentation</vt:lpstr>
      <vt:lpstr>PowerPoint Presentation</vt:lpstr>
      <vt:lpstr>PowerPoint Presentation</vt:lpstr>
      <vt:lpstr>PowerPoint Presentation</vt:lpstr>
      <vt:lpstr>INTERMEDIATE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Knowledge Questions</dc:title>
  <dc:creator>Mr. B</dc:creator>
  <cp:lastModifiedBy>Mr. B</cp:lastModifiedBy>
  <cp:revision>11</cp:revision>
  <dcterms:created xsi:type="dcterms:W3CDTF">2011-09-12T08:55:43Z</dcterms:created>
  <dcterms:modified xsi:type="dcterms:W3CDTF">2011-09-18T23:14:53Z</dcterms:modified>
</cp:coreProperties>
</file>